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62" r:id="rId5"/>
    <p:sldId id="263" r:id="rId6"/>
    <p:sldId id="264" r:id="rId7"/>
    <p:sldId id="265" r:id="rId8"/>
    <p:sldId id="266" r:id="rId9"/>
    <p:sldId id="267" r:id="rId10"/>
    <p:sldId id="26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68" d="100"/>
          <a:sy n="68" d="100"/>
        </p:scale>
        <p:origin x="17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822A2-758E-404D-BD58-1516259007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10E71B-259F-4C02-9708-011CF179AF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6" indent="0" algn="ctr">
              <a:buNone/>
              <a:defRPr sz="2000"/>
            </a:lvl2pPr>
            <a:lvl3pPr marL="914411" indent="0" algn="ctr">
              <a:buNone/>
              <a:defRPr sz="1801"/>
            </a:lvl3pPr>
            <a:lvl4pPr marL="1371617" indent="0" algn="ctr">
              <a:buNone/>
              <a:defRPr sz="1600"/>
            </a:lvl4pPr>
            <a:lvl5pPr marL="1828823" indent="0" algn="ctr">
              <a:buNone/>
              <a:defRPr sz="1600"/>
            </a:lvl5pPr>
            <a:lvl6pPr marL="2286029" indent="0" algn="ctr">
              <a:buNone/>
              <a:defRPr sz="1600"/>
            </a:lvl6pPr>
            <a:lvl7pPr marL="2743234" indent="0" algn="ctr">
              <a:buNone/>
              <a:defRPr sz="1600"/>
            </a:lvl7pPr>
            <a:lvl8pPr marL="3200440" indent="0" algn="ctr">
              <a:buNone/>
              <a:defRPr sz="1600"/>
            </a:lvl8pPr>
            <a:lvl9pPr marL="3657646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19C54-29A0-4E57-B68B-08203603A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C616-B269-4C52-B45E-DEB7B20BFC30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3C4436-E267-459A-A24D-E1D81DD827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D2EC8C-EEF5-4D0A-9485-CBC0BE931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6D105-AD4D-47E9-A82E-4E6537478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030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2A7CC-406F-432A-93AA-2B907F170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9AFE65-5C78-4447-8650-148503D781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300E6-2338-46F1-B9DD-EFDA195F1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C616-B269-4C52-B45E-DEB7B20BFC30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E4AE06-7E2C-49B2-A9EA-5706F519A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D65843-1B46-429A-99B7-949DD32D1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6D105-AD4D-47E9-A82E-4E6537478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874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42FCF4-3150-45EC-AF48-2A533CED41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A66912-2866-4898-924B-159B3F3C73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3CFAF2-7EA3-482F-B8FC-A2AFFD9208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C616-B269-4C52-B45E-DEB7B20BFC30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3C4B1C-FB35-40A0-B3B4-941EDFB50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A774AF-73BD-4A66-88B8-434A11615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6D105-AD4D-47E9-A82E-4E6537478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149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2FD47-18AA-4BF7-8BE4-082ED338E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0139D1-37D6-4250-A4F4-269721B47C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3FA1A8-0B1F-463C-9798-042EB1E40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C616-B269-4C52-B45E-DEB7B20BFC30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8586F5-6D4F-48B4-B545-9ED9F57382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76F6A0-F077-46CE-B44B-59553C953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6D105-AD4D-47E9-A82E-4E6537478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966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A1BBAB-B564-4BED-B959-F806310E6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2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AF3111-9FE9-4CFB-8C25-865A260F95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2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1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2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4CF726-9F27-4C20-B5BE-4AB3E0378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C616-B269-4C52-B45E-DEB7B20BFC30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362993-2B2F-427C-AC24-E2E65E9DD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19DFF2-153F-4E7B-90A1-338B634A8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6D105-AD4D-47E9-A82E-4E6537478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93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44A03-1293-4822-9890-A380A6AB02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96B3DC-C9FC-464C-B46D-05CE526A89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5AF314-457A-4F02-8987-7180264955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DA4D52-E855-4154-9A4F-6CA3F7EDBC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C616-B269-4C52-B45E-DEB7B20BFC30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E1FBF3-1127-43BD-A74C-C631F363D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13A0B1-8BEA-41FB-B2C3-D3BF237A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6D105-AD4D-47E9-A82E-4E6537478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760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3FB2B4-1AFF-44D1-B55A-F9E437194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20005E-D1EC-4731-944E-14BDBA9FCC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1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113E8B-F16B-42D1-84E1-D9F1D5D482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7BA95BF-085D-42AA-9643-4F9D57840F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1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3D36007-6940-4D0E-94DD-A8F73CED20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6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9990B2-2967-45EB-A262-4C3E40B30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C616-B269-4C52-B45E-DEB7B20BFC30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B3C73DB-D95D-45E4-9967-AA15DFDFC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A77631-3CC9-4882-A382-7AD200180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6D105-AD4D-47E9-A82E-4E6537478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039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992C9D-D6FB-4E9B-9AAF-66B1AA642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1CCF4E-5910-410B-9D13-A7C14E0F5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C616-B269-4C52-B45E-DEB7B20BFC30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99A230-F397-47CE-B34A-CDB1627AE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6CF0EB-EAD8-4053-9718-65BB737F6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6D105-AD4D-47E9-A82E-4E6537478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066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D238EA-E8F2-4F38-B4B6-BA13BA430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C616-B269-4C52-B45E-DEB7B20BFC30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ADE6-E93C-4A3D-B1BB-AAF961206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2DA2E7-9DFD-416B-9B66-1538CC2A0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6D105-AD4D-47E9-A82E-4E6537478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819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7EE449-1526-4BFF-89D2-01BDAD790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9560F2-5B0E-43B7-B4B9-F12DDAB23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0A3E2D-9EA6-4F00-A964-EAF404B57A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1"/>
            </a:lvl2pPr>
            <a:lvl3pPr marL="914411" indent="0">
              <a:buNone/>
              <a:defRPr sz="1200"/>
            </a:lvl3pPr>
            <a:lvl4pPr marL="1371617" indent="0">
              <a:buNone/>
              <a:defRPr sz="1001"/>
            </a:lvl4pPr>
            <a:lvl5pPr marL="1828823" indent="0">
              <a:buNone/>
              <a:defRPr sz="1001"/>
            </a:lvl5pPr>
            <a:lvl6pPr marL="2286029" indent="0">
              <a:buNone/>
              <a:defRPr sz="1001"/>
            </a:lvl6pPr>
            <a:lvl7pPr marL="2743234" indent="0">
              <a:buNone/>
              <a:defRPr sz="1001"/>
            </a:lvl7pPr>
            <a:lvl8pPr marL="3200440" indent="0">
              <a:buNone/>
              <a:defRPr sz="1001"/>
            </a:lvl8pPr>
            <a:lvl9pPr marL="3657646" indent="0">
              <a:buNone/>
              <a:defRPr sz="100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9FB299-9A57-4D6E-AA8C-662C99A33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C616-B269-4C52-B45E-DEB7B20BFC30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9461D7-9C42-4A7B-9186-D3CB0DB48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5A6A8F-0E45-4CCC-BC10-6361ABB15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6D105-AD4D-47E9-A82E-4E6537478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842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F54D18-E24F-47D9-8AB8-41428BF63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B728E1-AEC3-4D18-86A1-F9BA504E74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6" indent="0">
              <a:buNone/>
              <a:defRPr sz="2800"/>
            </a:lvl2pPr>
            <a:lvl3pPr marL="914411" indent="0">
              <a:buNone/>
              <a:defRPr sz="2400"/>
            </a:lvl3pPr>
            <a:lvl4pPr marL="1371617" indent="0">
              <a:buNone/>
              <a:defRPr sz="2000"/>
            </a:lvl4pPr>
            <a:lvl5pPr marL="1828823" indent="0">
              <a:buNone/>
              <a:defRPr sz="2000"/>
            </a:lvl5pPr>
            <a:lvl6pPr marL="2286029" indent="0">
              <a:buNone/>
              <a:defRPr sz="2000"/>
            </a:lvl6pPr>
            <a:lvl7pPr marL="2743234" indent="0">
              <a:buNone/>
              <a:defRPr sz="2000"/>
            </a:lvl7pPr>
            <a:lvl8pPr marL="3200440" indent="0">
              <a:buNone/>
              <a:defRPr sz="2000"/>
            </a:lvl8pPr>
            <a:lvl9pPr marL="3657646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FD2B24-99CB-4949-969A-8F9FA6AA1B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1"/>
            </a:lvl2pPr>
            <a:lvl3pPr marL="914411" indent="0">
              <a:buNone/>
              <a:defRPr sz="1200"/>
            </a:lvl3pPr>
            <a:lvl4pPr marL="1371617" indent="0">
              <a:buNone/>
              <a:defRPr sz="1001"/>
            </a:lvl4pPr>
            <a:lvl5pPr marL="1828823" indent="0">
              <a:buNone/>
              <a:defRPr sz="1001"/>
            </a:lvl5pPr>
            <a:lvl6pPr marL="2286029" indent="0">
              <a:buNone/>
              <a:defRPr sz="1001"/>
            </a:lvl6pPr>
            <a:lvl7pPr marL="2743234" indent="0">
              <a:buNone/>
              <a:defRPr sz="1001"/>
            </a:lvl7pPr>
            <a:lvl8pPr marL="3200440" indent="0">
              <a:buNone/>
              <a:defRPr sz="1001"/>
            </a:lvl8pPr>
            <a:lvl9pPr marL="3657646" indent="0">
              <a:buNone/>
              <a:defRPr sz="100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02C2B0-6789-449E-A3E3-8E2E9D97D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C616-B269-4C52-B45E-DEB7B20BFC30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824A8B-FED3-48D8-851D-EF9AC4400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77E3BB-5909-45A6-A16B-A873353C4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6D105-AD4D-47E9-A82E-4E6537478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133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8F58329-529B-4CB8-85F9-92A6D7B8B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2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DC91F3-D06F-4D7F-A13E-09761EB922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8BA055-2D82-4402-9F2F-8854E40C3B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5C616-B269-4C52-B45E-DEB7B20BFC30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1354E2-D775-4A51-B002-FA1F926198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2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71F0B6-7A18-434F-8029-28B83019C3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26D105-AD4D-47E9-A82E-4E65374786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135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11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4" indent="-228604" algn="l" defTabSz="914411" rtl="0" eaLnBrk="1" latinLnBrk="0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9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15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21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27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32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38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44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49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6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11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7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3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9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34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40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46" algn="l" defTabSz="914411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3FE98A9-D77B-4BB9-B885-F20B2BECCF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662" y="0"/>
            <a:ext cx="5030076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0BF9259-A8E3-4C4B-95E0-CC039F3938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5264" y="0"/>
            <a:ext cx="50247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5686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8E84697-28A2-44D9-899D-0679093A49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0309" y="0"/>
            <a:ext cx="50113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607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B4D6B77-699B-494A-B7B2-BE34AF35BB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328" y="0"/>
            <a:ext cx="5042114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F1CD4A8-F357-434C-BDF5-E1B64FDF7D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0559" y="2"/>
            <a:ext cx="50170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622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7B1638-26AB-4366-9B23-E6B2A6BF37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078" y="0"/>
            <a:ext cx="5071358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1251CA-EE6F-484E-B5AD-8B3EDB268D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3565" y="2"/>
            <a:ext cx="50612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17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395BF8B-AFD4-4F5E-B41B-BFFFED2000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45" y="0"/>
            <a:ext cx="5079092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F66B8A-391D-418C-AD5C-F74CD09661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865" y="0"/>
            <a:ext cx="50134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140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6878E88-3BF5-4A13-940C-E9CA411D38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666" y="0"/>
            <a:ext cx="5030825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42E3A14-8ADF-44DD-ADCA-ECD648D22D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9510" y="-28135"/>
            <a:ext cx="50170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6028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14549B7-68AA-4AA7-9D95-AE60CA616B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832" y="0"/>
            <a:ext cx="5060985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F134BD4-8CC8-441E-989A-1A207A94AB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7184" y="2"/>
            <a:ext cx="50198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252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FF6E07B-10BA-4168-B939-F2112EC6FF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696" y="0"/>
            <a:ext cx="4959422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77EFA25-08A8-4014-B1CF-602C019B7B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5883" y="2"/>
            <a:ext cx="49937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4865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2A6A7EF-E6FB-4BAB-94AF-8BB20E98DE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855" y="0"/>
            <a:ext cx="4993749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5C9982F-5955-4FA1-9775-3658607BB3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2397" y="2"/>
            <a:ext cx="50684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163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2CFF0FC-282C-42DC-B374-F5EEDF7F1C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691" y="0"/>
            <a:ext cx="5037401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B2D246F-822E-4ED1-938E-E55A5805B0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4909" y="2"/>
            <a:ext cx="49837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0206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Contratti-Vucetich, Dena</dc:creator>
  <cp:lastModifiedBy>Contratti-Vucetich, Dena</cp:lastModifiedBy>
  <cp:revision>2</cp:revision>
  <dcterms:created xsi:type="dcterms:W3CDTF">2020-02-21T20:59:24Z</dcterms:created>
  <dcterms:modified xsi:type="dcterms:W3CDTF">2020-02-21T21:01:55Z</dcterms:modified>
</cp:coreProperties>
</file>